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5" r:id="rId5"/>
    <p:sldId id="271" r:id="rId6"/>
    <p:sldId id="258" r:id="rId7"/>
    <p:sldId id="282" r:id="rId8"/>
    <p:sldId id="259" r:id="rId9"/>
    <p:sldId id="313" r:id="rId10"/>
    <p:sldId id="291" r:id="rId11"/>
    <p:sldId id="290" r:id="rId12"/>
    <p:sldId id="292" r:id="rId13"/>
    <p:sldId id="294" r:id="rId14"/>
    <p:sldId id="295" r:id="rId15"/>
    <p:sldId id="302" r:id="rId16"/>
    <p:sldId id="312" r:id="rId17"/>
    <p:sldId id="307" r:id="rId18"/>
    <p:sldId id="296" r:id="rId19"/>
    <p:sldId id="297" r:id="rId20"/>
    <p:sldId id="303" r:id="rId21"/>
    <p:sldId id="298" r:id="rId22"/>
    <p:sldId id="299" r:id="rId23"/>
    <p:sldId id="300" r:id="rId24"/>
    <p:sldId id="301" r:id="rId25"/>
    <p:sldId id="304" r:id="rId26"/>
    <p:sldId id="305" r:id="rId27"/>
    <p:sldId id="311" r:id="rId28"/>
    <p:sldId id="260" r:id="rId29"/>
    <p:sldId id="310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68" y="5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3A52-FEC6-4A0A-B04C-5FC63CB325AF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581D-54B9-4A95-BF28-DE1D48F3A9A8}"/>
              </a:ext>
            </a:extLst>
          </p:cNvPr>
          <p:cNvSpPr txBox="1"/>
          <p:nvPr/>
        </p:nvSpPr>
        <p:spPr>
          <a:xfrm>
            <a:off x="305421" y="4524201"/>
            <a:ext cx="320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서울 </a:t>
            </a:r>
            <a:r>
              <a:rPr lang="en-US" altLang="ko-KR" sz="1400" dirty="0"/>
              <a:t>12</a:t>
            </a:r>
            <a:r>
              <a:rPr lang="ko-KR" altLang="en-US" sz="1400" dirty="0"/>
              <a:t>반 진상우</a:t>
            </a:r>
            <a:endParaRPr lang="en-US" altLang="ko-KR" sz="1400" dirty="0"/>
          </a:p>
          <a:p>
            <a:r>
              <a:rPr lang="ko-KR" altLang="en-US" sz="1400" dirty="0"/>
              <a:t>서울 </a:t>
            </a:r>
            <a:r>
              <a:rPr lang="en-US" altLang="ko-KR" sz="1400" dirty="0"/>
              <a:t>12</a:t>
            </a:r>
            <a:r>
              <a:rPr lang="ko-KR" altLang="en-US" sz="1400" dirty="0"/>
              <a:t>반 신성은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539B9-8C6D-4271-8A8A-02B9065FB925}"/>
              </a:ext>
            </a:extLst>
          </p:cNvPr>
          <p:cNvSpPr txBox="1"/>
          <p:nvPr/>
        </p:nvSpPr>
        <p:spPr>
          <a:xfrm>
            <a:off x="10015049" y="6606059"/>
            <a:ext cx="21515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42AEE-D23E-686D-6D4C-7084C931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48" y="1"/>
            <a:ext cx="8283851" cy="687535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EE8FDF-1262-1678-3A8B-83650075F014}"/>
              </a:ext>
            </a:extLst>
          </p:cNvPr>
          <p:cNvSpPr txBox="1"/>
          <p:nvPr/>
        </p:nvSpPr>
        <p:spPr>
          <a:xfrm>
            <a:off x="305421" y="6205807"/>
            <a:ext cx="320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Team 2</a:t>
            </a:r>
            <a:endParaRPr lang="ko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0B52A-CE40-4E3D-3A3D-F71999263C4F}"/>
              </a:ext>
            </a:extLst>
          </p:cNvPr>
          <p:cNvSpPr txBox="1"/>
          <p:nvPr/>
        </p:nvSpPr>
        <p:spPr>
          <a:xfrm>
            <a:off x="305421" y="3657505"/>
            <a:ext cx="30496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Happy House</a:t>
            </a:r>
            <a:endParaRPr lang="ko-KR" altLang="en-US" sz="46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21DA72-28B4-B0E8-83A4-05A8A690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7" y="1157038"/>
            <a:ext cx="7754734" cy="50277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A2492C-5E48-2E7E-D278-9BBF5348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82" y="2322144"/>
            <a:ext cx="3439457" cy="16311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09281-DE8C-94B0-AA82-C2CE15103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82" y="4330016"/>
            <a:ext cx="3439457" cy="1612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A8F72E-FF4B-CE56-E7E7-FFA520158D50}"/>
              </a:ext>
            </a:extLst>
          </p:cNvPr>
          <p:cNvSpPr txBox="1"/>
          <p:nvPr/>
        </p:nvSpPr>
        <p:spPr>
          <a:xfrm>
            <a:off x="3058474" y="6184798"/>
            <a:ext cx="254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메인 화면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4B0A8-ADC5-397E-DFAB-3A8B38CFB36B}"/>
              </a:ext>
            </a:extLst>
          </p:cNvPr>
          <p:cNvSpPr txBox="1"/>
          <p:nvPr/>
        </p:nvSpPr>
        <p:spPr>
          <a:xfrm>
            <a:off x="8825661" y="6153457"/>
            <a:ext cx="260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메인페이지</a:t>
            </a:r>
            <a:r>
              <a:rPr lang="ko-KR" altLang="en-US" dirty="0"/>
              <a:t> 다른 이미지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780CB81-B2EF-E874-AFB0-7AFEB821C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997" y="204586"/>
            <a:ext cx="2340750" cy="1818861"/>
          </a:xfrm>
          <a:prstGeom prst="rect">
            <a:avLst/>
          </a:prstGeom>
        </p:spPr>
      </p:pic>
      <p:sp>
        <p:nvSpPr>
          <p:cNvPr id="37" name="화살표: 굽음 36">
            <a:extLst>
              <a:ext uri="{FF2B5EF4-FFF2-40B4-BE49-F238E27FC236}">
                <a16:creationId xmlns:a16="http://schemas.microsoft.com/office/drawing/2014/main" id="{F77AD6AB-C9B6-A192-2914-8386F14C4063}"/>
              </a:ext>
            </a:extLst>
          </p:cNvPr>
          <p:cNvSpPr/>
          <p:nvPr/>
        </p:nvSpPr>
        <p:spPr>
          <a:xfrm>
            <a:off x="7604384" y="749459"/>
            <a:ext cx="1608795" cy="569966"/>
          </a:xfrm>
          <a:prstGeom prst="bentArrow">
            <a:avLst>
              <a:gd name="adj1" fmla="val 25000"/>
              <a:gd name="adj2" fmla="val 3114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E1D14F8-A8B7-B92B-869D-29DC8EDDA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038"/>
            <a:ext cx="12192000" cy="5386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D4ABDB-1594-56ED-1C3E-4BACC71E4945}"/>
              </a:ext>
            </a:extLst>
          </p:cNvPr>
          <p:cNvSpPr txBox="1"/>
          <p:nvPr/>
        </p:nvSpPr>
        <p:spPr>
          <a:xfrm>
            <a:off x="957330" y="99959"/>
            <a:ext cx="20521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4026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23E8B0-1F3C-A8CB-8DFD-24A8BC8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7" y="1041123"/>
            <a:ext cx="8997287" cy="54834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62DC23-7A86-9B53-F2AC-EE63B377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037" y="5061168"/>
            <a:ext cx="4295334" cy="1463376"/>
          </a:xfrm>
          <a:prstGeom prst="rect">
            <a:avLst/>
          </a:prstGeom>
        </p:spPr>
      </p:pic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483C5365-4FCC-A18A-1254-F629B92A0A7E}"/>
              </a:ext>
            </a:extLst>
          </p:cNvPr>
          <p:cNvSpPr/>
          <p:nvPr/>
        </p:nvSpPr>
        <p:spPr>
          <a:xfrm rot="10800000" flipH="1">
            <a:off x="4228243" y="5606705"/>
            <a:ext cx="3471499" cy="3783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69FA1-1090-3F71-72CB-033951F10226}"/>
              </a:ext>
            </a:extLst>
          </p:cNvPr>
          <p:cNvSpPr txBox="1"/>
          <p:nvPr/>
        </p:nvSpPr>
        <p:spPr>
          <a:xfrm>
            <a:off x="957330" y="106834"/>
            <a:ext cx="42915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회원 기능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회원 가입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6103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1E6CF24-DA03-76FD-C2E7-18CA0154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1" y="1065652"/>
            <a:ext cx="10537035" cy="4613251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2B5D3DF-32AA-1CEA-5783-8527B3A802B2}"/>
              </a:ext>
            </a:extLst>
          </p:cNvPr>
          <p:cNvSpPr/>
          <p:nvPr/>
        </p:nvSpPr>
        <p:spPr>
          <a:xfrm>
            <a:off x="5122015" y="3073206"/>
            <a:ext cx="446887" cy="598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1ED4FF-F173-6BE1-3119-9BCB33C9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22" y="1577855"/>
            <a:ext cx="4549562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0D30A8-6CED-909E-9BFD-0EA2CBB4EEEC}"/>
              </a:ext>
            </a:extLst>
          </p:cNvPr>
          <p:cNvSpPr txBox="1"/>
          <p:nvPr/>
        </p:nvSpPr>
        <p:spPr>
          <a:xfrm>
            <a:off x="1842833" y="5280144"/>
            <a:ext cx="2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실패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87255A-6DE6-A74B-3763-BF80276F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998" y="1481605"/>
            <a:ext cx="5650986" cy="3702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530776-4BE7-961D-B872-70B2DE112731}"/>
              </a:ext>
            </a:extLst>
          </p:cNvPr>
          <p:cNvSpPr txBox="1"/>
          <p:nvPr/>
        </p:nvSpPr>
        <p:spPr>
          <a:xfrm>
            <a:off x="7744650" y="5280144"/>
            <a:ext cx="20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성공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E2E16-24DA-E5FA-82A5-7E021BF03805}"/>
              </a:ext>
            </a:extLst>
          </p:cNvPr>
          <p:cNvSpPr txBox="1"/>
          <p:nvPr/>
        </p:nvSpPr>
        <p:spPr>
          <a:xfrm>
            <a:off x="957330" y="106834"/>
            <a:ext cx="37705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회원 기능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로그인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9647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D9F1837-44EC-98E5-E942-0209AFE6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66" y="992998"/>
            <a:ext cx="9641371" cy="5534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BA714-0D82-0D56-05BC-79081991D803}"/>
              </a:ext>
            </a:extLst>
          </p:cNvPr>
          <p:cNvSpPr txBox="1"/>
          <p:nvPr/>
        </p:nvSpPr>
        <p:spPr>
          <a:xfrm>
            <a:off x="957330" y="106834"/>
            <a:ext cx="42915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회원 기능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회원 정보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9923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0EB3A82-6CD9-6F71-B49A-6796653F0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2" y="1045620"/>
            <a:ext cx="8126091" cy="5548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3776EF-4DF1-56AA-7133-7845D348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17" y="1108890"/>
            <a:ext cx="5448772" cy="19127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4D2B25-795F-16C9-81C2-309BD48F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81" y="3084946"/>
            <a:ext cx="4442844" cy="3314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9448A-D80D-5FA7-BA15-F8675641E0C6}"/>
              </a:ext>
            </a:extLst>
          </p:cNvPr>
          <p:cNvSpPr txBox="1"/>
          <p:nvPr/>
        </p:nvSpPr>
        <p:spPr>
          <a:xfrm>
            <a:off x="957330" y="106834"/>
            <a:ext cx="52613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회원 기능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회원 정보 수정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27116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A777F7C-105A-D847-5E92-AE252ABA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1" y="1157038"/>
            <a:ext cx="4627178" cy="5356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395FE1-840C-218D-2D32-C2FF14A1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27" y="1062258"/>
            <a:ext cx="5189670" cy="1722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396AC7-22CD-7CD5-12E8-00A20D1E3078}"/>
              </a:ext>
            </a:extLst>
          </p:cNvPr>
          <p:cNvSpPr txBox="1"/>
          <p:nvPr/>
        </p:nvSpPr>
        <p:spPr>
          <a:xfrm>
            <a:off x="957330" y="106834"/>
            <a:ext cx="42915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회원 기능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회원 탈퇴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58696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111204"/>
            <a:ext cx="56861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시세 조회 기능 </a:t>
            </a:r>
            <a:r>
              <a:rPr lang="en-US" altLang="ko-KR" sz="3800" b="1" dirty="0"/>
              <a:t>– </a:t>
            </a:r>
            <a:r>
              <a:rPr lang="ko-KR" altLang="en-US" sz="3800" b="1" dirty="0"/>
              <a:t>로그인 필수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684B44D-06E9-E375-FC8E-3FFBC2EF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365"/>
            <a:ext cx="12192000" cy="49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실내, 벽이(가) 표시된 사진&#10;&#10;자동 생성된 설명">
            <a:extLst>
              <a:ext uri="{FF2B5EF4-FFF2-40B4-BE49-F238E27FC236}">
                <a16:creationId xmlns:a16="http://schemas.microsoft.com/office/drawing/2014/main" id="{BCE0C139-55CA-75AB-2D2E-2EFB46D7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101"/>
            <a:ext cx="12192000" cy="5386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2AE80-8A8E-0AC7-AA00-9F079918A0CF}"/>
              </a:ext>
            </a:extLst>
          </p:cNvPr>
          <p:cNvSpPr txBox="1"/>
          <p:nvPr/>
        </p:nvSpPr>
        <p:spPr>
          <a:xfrm>
            <a:off x="957330" y="106834"/>
            <a:ext cx="75921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아파트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아파트 리스트 조회</a:t>
            </a:r>
            <a:r>
              <a:rPr lang="en-US" altLang="ko-KR" sz="3800" b="1" dirty="0"/>
              <a:t>, </a:t>
            </a:r>
            <a:r>
              <a:rPr lang="ko-KR" altLang="en-US" sz="3800" b="1" dirty="0"/>
              <a:t>상세 정보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4427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44DE1E2-4EDC-8104-AE38-AA0C41BE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4" y="1263365"/>
            <a:ext cx="10218821" cy="420599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8DF7773-97AB-9553-CEF2-CBEEFAAD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038"/>
            <a:ext cx="12192000" cy="5386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2B73F0-900B-31A7-0C15-295C8D3B10EE}"/>
              </a:ext>
            </a:extLst>
          </p:cNvPr>
          <p:cNvSpPr txBox="1"/>
          <p:nvPr/>
        </p:nvSpPr>
        <p:spPr>
          <a:xfrm>
            <a:off x="957330" y="106834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1575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7088669-616D-70AB-F7E7-BAB4A1AE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7" y="886671"/>
            <a:ext cx="8773215" cy="5508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BC9282-D6FF-7B6F-B978-62E4C2E7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81" y="1597877"/>
            <a:ext cx="3470538" cy="1116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0C7B9A-4DD6-B9E2-4FB0-AA5734308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60" y="2895323"/>
            <a:ext cx="9476680" cy="3260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DDD834-AFD7-0FE3-3D6B-FFD196EF3300}"/>
              </a:ext>
            </a:extLst>
          </p:cNvPr>
          <p:cNvSpPr txBox="1"/>
          <p:nvPr/>
        </p:nvSpPr>
        <p:spPr>
          <a:xfrm>
            <a:off x="957330" y="106834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공지사항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등록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1622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9FF35B-6B8B-4CF6-A889-7C866FDF793D}"/>
              </a:ext>
            </a:extLst>
          </p:cNvPr>
          <p:cNvCxnSpPr/>
          <p:nvPr/>
        </p:nvCxnSpPr>
        <p:spPr>
          <a:xfrm>
            <a:off x="877956" y="3429000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5D267-239C-4882-95B9-58EBC5DF25A3}"/>
              </a:ext>
            </a:extLst>
          </p:cNvPr>
          <p:cNvCxnSpPr/>
          <p:nvPr/>
        </p:nvCxnSpPr>
        <p:spPr>
          <a:xfrm>
            <a:off x="3703889" y="3429000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8328AE-DA77-4219-BDDD-4D70B5DFB0B2}"/>
              </a:ext>
            </a:extLst>
          </p:cNvPr>
          <p:cNvCxnSpPr/>
          <p:nvPr/>
        </p:nvCxnSpPr>
        <p:spPr>
          <a:xfrm>
            <a:off x="6529823" y="3429000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F145E3-1BF5-4780-B082-36B95468A067}"/>
              </a:ext>
            </a:extLst>
          </p:cNvPr>
          <p:cNvCxnSpPr/>
          <p:nvPr/>
        </p:nvCxnSpPr>
        <p:spPr>
          <a:xfrm>
            <a:off x="9355756" y="3429000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35F6AB-E0B2-48CB-8687-0E9C3C0A44A5}"/>
              </a:ext>
            </a:extLst>
          </p:cNvPr>
          <p:cNvSpPr txBox="1"/>
          <p:nvPr/>
        </p:nvSpPr>
        <p:spPr>
          <a:xfrm>
            <a:off x="2255635" y="355820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6C2B7-F2A1-44F0-9A20-0B71492BFF6C}"/>
              </a:ext>
            </a:extLst>
          </p:cNvPr>
          <p:cNvSpPr txBox="1"/>
          <p:nvPr/>
        </p:nvSpPr>
        <p:spPr>
          <a:xfrm>
            <a:off x="5009433" y="355820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2E2B2-CEE0-41B0-BFA6-6B84D376C93C}"/>
              </a:ext>
            </a:extLst>
          </p:cNvPr>
          <p:cNvSpPr txBox="1"/>
          <p:nvPr/>
        </p:nvSpPr>
        <p:spPr>
          <a:xfrm>
            <a:off x="7835367" y="355820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391E7-FF54-47C7-ACF2-03A3411A9EEB}"/>
              </a:ext>
            </a:extLst>
          </p:cNvPr>
          <p:cNvSpPr txBox="1"/>
          <p:nvPr/>
        </p:nvSpPr>
        <p:spPr>
          <a:xfrm>
            <a:off x="10661301" y="355820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2C18C-06A8-4C83-86A0-E7DC34F5AE27}"/>
              </a:ext>
            </a:extLst>
          </p:cNvPr>
          <p:cNvSpPr txBox="1"/>
          <p:nvPr/>
        </p:nvSpPr>
        <p:spPr>
          <a:xfrm>
            <a:off x="1098668" y="4204532"/>
            <a:ext cx="2015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</a:rPr>
              <a:t>팀원 소개</a:t>
            </a:r>
            <a:endParaRPr lang="en-US" altLang="ko-KR" sz="2400" spc="-150" dirty="0">
              <a:solidFill>
                <a:schemeClr val="bg1"/>
              </a:solidFill>
            </a:endParaRPr>
          </a:p>
          <a:p>
            <a:r>
              <a:rPr lang="ko-KR" altLang="en-US" sz="2400" spc="-150" dirty="0">
                <a:solidFill>
                  <a:schemeClr val="bg1"/>
                </a:solidFill>
              </a:rPr>
              <a:t>개발 진행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23BB6-BDCC-4D91-A16C-8E53E0663891}"/>
              </a:ext>
            </a:extLst>
          </p:cNvPr>
          <p:cNvSpPr txBox="1"/>
          <p:nvPr/>
        </p:nvSpPr>
        <p:spPr>
          <a:xfrm>
            <a:off x="4200559" y="4204534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주제 및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156E-B3CD-42E1-BAB8-EC4AD0F9D170}"/>
              </a:ext>
            </a:extLst>
          </p:cNvPr>
          <p:cNvSpPr txBox="1"/>
          <p:nvPr/>
        </p:nvSpPr>
        <p:spPr>
          <a:xfrm>
            <a:off x="7003953" y="4204533"/>
            <a:ext cx="1726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기능 및 구현</a:t>
            </a:r>
            <a:endParaRPr lang="en-US" altLang="ko-KR" sz="2400" spc="-150" dirty="0">
              <a:solidFill>
                <a:schemeClr val="bg1"/>
              </a:solidFill>
            </a:endParaRPr>
          </a:p>
          <a:p>
            <a:pPr algn="r"/>
            <a:r>
              <a:rPr lang="ko-KR" altLang="en-US" sz="2400" spc="-150" dirty="0">
                <a:solidFill>
                  <a:schemeClr val="bg1"/>
                </a:solidFill>
              </a:rPr>
              <a:t>시연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0AFF5-4FB1-4F87-8291-529D7C1C6FD2}"/>
              </a:ext>
            </a:extLst>
          </p:cNvPr>
          <p:cNvSpPr txBox="1"/>
          <p:nvPr/>
        </p:nvSpPr>
        <p:spPr>
          <a:xfrm>
            <a:off x="9757654" y="4204532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</a:rPr>
              <a:t>시스템 구조</a:t>
            </a:r>
            <a:endParaRPr lang="en-US" altLang="ko-KR" sz="2400" spc="-150" dirty="0">
              <a:solidFill>
                <a:schemeClr val="bg1"/>
              </a:solidFill>
            </a:endParaRPr>
          </a:p>
          <a:p>
            <a:pPr algn="r"/>
            <a:r>
              <a:rPr lang="ko-KR" altLang="en-US" sz="2400" spc="-150" dirty="0">
                <a:solidFill>
                  <a:schemeClr val="bg1"/>
                </a:solidFill>
              </a:rPr>
              <a:t>사용 기술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F941D8-1DE4-DDB7-285C-3A4B1E01A450}"/>
              </a:ext>
            </a:extLst>
          </p:cNvPr>
          <p:cNvSpPr txBox="1"/>
          <p:nvPr/>
        </p:nvSpPr>
        <p:spPr>
          <a:xfrm>
            <a:off x="722494" y="82494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C00B3B6-7E91-9EFB-D54B-1D482088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12246"/>
            <a:ext cx="10134600" cy="4463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479A09-198A-7DD6-C1C2-9707952632C9}"/>
              </a:ext>
            </a:extLst>
          </p:cNvPr>
          <p:cNvSpPr txBox="1"/>
          <p:nvPr/>
        </p:nvSpPr>
        <p:spPr>
          <a:xfrm>
            <a:off x="957330" y="106834"/>
            <a:ext cx="42194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공지사항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상세 보기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0900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69B436-ECD6-E518-C53A-916DA19F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4" y="925257"/>
            <a:ext cx="7969469" cy="56727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B1A17E-7B69-97E5-CA14-A4FA77B9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18" y="2782614"/>
            <a:ext cx="5707604" cy="2000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0A907-A266-9B09-2DB0-C55C9D7B07C5}"/>
              </a:ext>
            </a:extLst>
          </p:cNvPr>
          <p:cNvSpPr txBox="1"/>
          <p:nvPr/>
        </p:nvSpPr>
        <p:spPr>
          <a:xfrm>
            <a:off x="957330" y="106834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공지사항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수정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2449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B40ABAE-9A37-C37D-F2D8-99DFE7BF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49" y="1093730"/>
            <a:ext cx="8697565" cy="53070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D38860-9A97-3910-5AB0-43907181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35" y="2172150"/>
            <a:ext cx="9487130" cy="3879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075D42-C862-F427-CAD1-F53F2DB0634B}"/>
              </a:ext>
            </a:extLst>
          </p:cNvPr>
          <p:cNvSpPr txBox="1"/>
          <p:nvPr/>
        </p:nvSpPr>
        <p:spPr>
          <a:xfrm>
            <a:off x="957330" y="106834"/>
            <a:ext cx="324960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공지사항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삭제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316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9179D53-FD3C-39C4-6BD5-B409E155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7" y="1319816"/>
            <a:ext cx="10720710" cy="3917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42994-489A-1024-BCC3-DEC19D1B0467}"/>
              </a:ext>
            </a:extLst>
          </p:cNvPr>
          <p:cNvSpPr txBox="1"/>
          <p:nvPr/>
        </p:nvSpPr>
        <p:spPr>
          <a:xfrm>
            <a:off x="957330" y="113709"/>
            <a:ext cx="11544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뉴스 </a:t>
            </a:r>
          </a:p>
        </p:txBody>
      </p:sp>
    </p:spTree>
    <p:extLst>
      <p:ext uri="{BB962C8B-B14F-4D97-AF65-F5344CB8AC3E}">
        <p14:creationId xmlns:p14="http://schemas.microsoft.com/office/powerpoint/2010/main" val="40544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BE3A39-2B21-76BF-4D7F-57ADEA6C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8" y="1112325"/>
            <a:ext cx="7078717" cy="5557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F9B262-1894-5C47-EC6E-236BDE86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18" y="958750"/>
            <a:ext cx="5146973" cy="571119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E0CC74-693D-C483-7215-6DF5421CC0F5}"/>
              </a:ext>
            </a:extLst>
          </p:cNvPr>
          <p:cNvSpPr/>
          <p:nvPr/>
        </p:nvSpPr>
        <p:spPr>
          <a:xfrm>
            <a:off x="2498834" y="2609193"/>
            <a:ext cx="788276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49BA6-6F86-68E8-FA7F-E7B8236F356F}"/>
              </a:ext>
            </a:extLst>
          </p:cNvPr>
          <p:cNvSpPr txBox="1"/>
          <p:nvPr/>
        </p:nvSpPr>
        <p:spPr>
          <a:xfrm>
            <a:off x="957330" y="113709"/>
            <a:ext cx="38427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뉴스  </a:t>
            </a:r>
            <a:r>
              <a:rPr lang="en-US" altLang="ko-KR" sz="3800" b="1" dirty="0"/>
              <a:t>(</a:t>
            </a:r>
            <a:r>
              <a:rPr lang="ko-KR" altLang="en-US" sz="3800" b="1" dirty="0"/>
              <a:t>키워드 검색</a:t>
            </a:r>
            <a:r>
              <a:rPr lang="en-US" altLang="ko-KR" sz="3800" b="1" dirty="0"/>
              <a:t>)</a:t>
            </a:r>
            <a:r>
              <a:rPr lang="ko-KR" altLang="en-US" sz="3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77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F58A346-B408-122F-2EF5-FC6C7FFB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" y="1157038"/>
            <a:ext cx="6609420" cy="4952811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1920ACB-D655-AF96-EF43-0CA958CC4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20" y="1304731"/>
            <a:ext cx="5667375" cy="2514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904D72-9AB4-4595-53FB-C0107546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95" y="4178777"/>
            <a:ext cx="5638800" cy="1571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316A6-569D-0C64-86B5-F41431E4F1F6}"/>
              </a:ext>
            </a:extLst>
          </p:cNvPr>
          <p:cNvSpPr txBox="1"/>
          <p:nvPr/>
        </p:nvSpPr>
        <p:spPr>
          <a:xfrm>
            <a:off x="957330" y="106834"/>
            <a:ext cx="61863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 err="1"/>
              <a:t>팔로우</a:t>
            </a:r>
            <a:r>
              <a:rPr lang="ko-KR" altLang="en-US" sz="3800" b="1" dirty="0"/>
              <a:t>  </a:t>
            </a:r>
            <a:r>
              <a:rPr lang="en-US" altLang="ko-KR" sz="3800" b="1" dirty="0"/>
              <a:t>(</a:t>
            </a:r>
            <a:r>
              <a:rPr lang="ko-KR" altLang="en-US" sz="3800" b="1" dirty="0" err="1"/>
              <a:t>팔로우</a:t>
            </a:r>
            <a:r>
              <a:rPr lang="en-US" altLang="ko-KR" sz="3800" b="1" dirty="0"/>
              <a:t>/</a:t>
            </a:r>
            <a:r>
              <a:rPr lang="ko-KR" altLang="en-US" sz="3800" b="1" dirty="0" err="1"/>
              <a:t>팔로잉</a:t>
            </a:r>
            <a:r>
              <a:rPr lang="ko-KR" altLang="en-US" sz="3800" b="1" dirty="0"/>
              <a:t> 리스트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2936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B870336-122F-BBF2-25F5-CA6559A15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62" y="1157038"/>
            <a:ext cx="9643110" cy="5209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90F3A-AC48-AE89-9453-23748759AEF5}"/>
              </a:ext>
            </a:extLst>
          </p:cNvPr>
          <p:cNvSpPr txBox="1"/>
          <p:nvPr/>
        </p:nvSpPr>
        <p:spPr>
          <a:xfrm>
            <a:off x="957330" y="106834"/>
            <a:ext cx="42194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 err="1"/>
              <a:t>팔로우</a:t>
            </a:r>
            <a:r>
              <a:rPr lang="ko-KR" altLang="en-US" sz="3800" b="1" dirty="0"/>
              <a:t>  </a:t>
            </a:r>
            <a:r>
              <a:rPr lang="en-US" altLang="ko-KR" sz="3800" b="1" dirty="0"/>
              <a:t>(</a:t>
            </a:r>
            <a:r>
              <a:rPr lang="ko-KR" altLang="en-US" sz="3800" b="1" dirty="0" err="1"/>
              <a:t>팔로우</a:t>
            </a:r>
            <a:r>
              <a:rPr lang="ko-KR" altLang="en-US" sz="3800" b="1" dirty="0"/>
              <a:t> 하기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419849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88B8F3A-0D01-D61A-3304-0DC4660A0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30" y="1263365"/>
            <a:ext cx="9242516" cy="499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D40881-3A39-EB48-A622-2BCF3A136713}"/>
              </a:ext>
            </a:extLst>
          </p:cNvPr>
          <p:cNvSpPr txBox="1"/>
          <p:nvPr/>
        </p:nvSpPr>
        <p:spPr>
          <a:xfrm>
            <a:off x="957330" y="106834"/>
            <a:ext cx="459613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 err="1"/>
              <a:t>언팔로우</a:t>
            </a:r>
            <a:r>
              <a:rPr lang="ko-KR" altLang="en-US" sz="3800" b="1" dirty="0"/>
              <a:t> </a:t>
            </a:r>
            <a:r>
              <a:rPr lang="en-US" altLang="ko-KR" sz="3800" b="1" dirty="0"/>
              <a:t>(</a:t>
            </a:r>
            <a:r>
              <a:rPr lang="ko-KR" altLang="en-US" sz="3800" b="1" dirty="0" err="1"/>
              <a:t>팔로우</a:t>
            </a:r>
            <a:r>
              <a:rPr lang="ko-KR" altLang="en-US" sz="3800" b="1" dirty="0"/>
              <a:t> 끊기</a:t>
            </a:r>
            <a:r>
              <a:rPr lang="en-US" altLang="ko-KR" sz="3800" b="1" dirty="0"/>
              <a:t>)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0257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2685B-D07B-4E8F-92E2-AFDEDBB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941F90E-173D-484F-A23F-198D6F881B66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1E07F75D-DCB0-4B49-8AB8-0CD5E640B8B7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D359F6F-CD98-40F7-9DB2-B0B4098864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C62A9AD-956B-40EA-AF25-0F469A5CBD3A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28B1DD8-FFF0-4967-87FA-931016E9F44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11A34C1-10C7-4DDB-9D5E-F16DCFA170D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11CEEE3-E03A-4081-89A5-9137579C9B53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6F7A7551-3E73-4F71-8FA6-F209A8A628C2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0677C25-2161-4409-BDD2-4C93F7F96318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F75DD29-6922-423C-B968-52DEE47ADF91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92CA5E5-8A62-459D-9D1F-59C2CC246F1F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AFE5818-FBCC-40D3-AA2F-9E3D6DCA600C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BD1C980-0452-4A17-BAB3-D1CED851016F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B372C30-EB43-4068-AC71-0C94AF3F3F56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8BB267A-FF35-4176-8BEA-37FA7689C474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02FAA9B-4624-4FBB-B936-64139F5F3355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CC0D0EE-427E-45B2-AD46-25B2E4690A82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85286941-DB60-43CA-8F14-FD21D6282E1E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C0AB9DB-2BEB-4129-B727-84DB6CD87CC5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7711D2D-3497-4D3C-9A79-60A2A29C64C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27DC439-CDA8-428B-B80B-F4FCD9287408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298FD43-921D-49EC-8585-AD0EEF378C35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6F9025C-58CF-4A2A-831F-F1C9FF9D955D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61BE5FF-FC0D-47A1-ABAB-3A1DB9862261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39784A9-9B78-4D02-9C7F-33858300A096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69CFFFF-B5C5-48F9-831A-8F26B46AA32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4BD297ED-3243-447D-8E41-D4A1AA3464D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0F8E6B6-DC2F-4F87-9227-02B159B7DDAC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6EC9F38-7174-4C25-ACA0-BF9264F953A6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7D66A15B-FFEE-4599-8B15-5868C7DFB434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15FA8C5-EE0F-410D-80D6-7F29BD0765D4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071F7B-CE02-4AF2-96EE-3906267A850F}"/>
              </a:ext>
            </a:extLst>
          </p:cNvPr>
          <p:cNvSpPr txBox="1"/>
          <p:nvPr/>
        </p:nvSpPr>
        <p:spPr>
          <a:xfrm>
            <a:off x="2828470" y="711282"/>
            <a:ext cx="26420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4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2C012B-9273-495D-AC4C-1CA1E972E187}"/>
              </a:ext>
            </a:extLst>
          </p:cNvPr>
          <p:cNvSpPr txBox="1"/>
          <p:nvPr/>
        </p:nvSpPr>
        <p:spPr>
          <a:xfrm>
            <a:off x="428873" y="4495615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-300" dirty="0">
                <a:solidFill>
                  <a:schemeClr val="bg1"/>
                </a:solidFill>
              </a:rPr>
              <a:t>시스템 구조</a:t>
            </a:r>
            <a:r>
              <a:rPr lang="en-US" altLang="ko-KR" sz="4000" b="1" spc="-300" dirty="0">
                <a:solidFill>
                  <a:schemeClr val="bg1"/>
                </a:solidFill>
              </a:rPr>
              <a:t>, </a:t>
            </a:r>
            <a:r>
              <a:rPr lang="ko-KR" altLang="en-US" sz="4000" b="1" spc="-300" dirty="0">
                <a:solidFill>
                  <a:schemeClr val="bg1"/>
                </a:solidFill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4896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8" y="171424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4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960F21-742A-4207-8C10-375BE95CA2CA}"/>
              </a:ext>
            </a:extLst>
          </p:cNvPr>
          <p:cNvGrpSpPr/>
          <p:nvPr/>
        </p:nvGrpSpPr>
        <p:grpSpPr>
          <a:xfrm>
            <a:off x="1209155" y="5539633"/>
            <a:ext cx="2135769" cy="646646"/>
            <a:chOff x="2028825" y="5485953"/>
            <a:chExt cx="2038350" cy="61715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DBE26A3-E3C8-4539-AAB7-FD5BDC34B3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A165E-32D6-49EC-9D02-F501649DCA85}"/>
                </a:ext>
              </a:extLst>
            </p:cNvPr>
            <p:cNvSpPr txBox="1"/>
            <p:nvPr/>
          </p:nvSpPr>
          <p:spPr>
            <a:xfrm>
              <a:off x="2749302" y="5562125"/>
              <a:ext cx="597390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Vue.js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D6C363-17EA-476B-B73C-BBDDE6E74E9A}"/>
                </a:ext>
              </a:extLst>
            </p:cNvPr>
            <p:cNvSpPr txBox="1"/>
            <p:nvPr/>
          </p:nvSpPr>
          <p:spPr>
            <a:xfrm>
              <a:off x="2184330" y="5853426"/>
              <a:ext cx="1816279" cy="24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Bootstrap, </a:t>
              </a:r>
              <a:r>
                <a:rPr lang="en-US" altLang="ko-KR" sz="1100" dirty="0" err="1"/>
                <a:t>vuex</a:t>
              </a:r>
              <a:r>
                <a:rPr lang="en-US" altLang="ko-KR" sz="1100" dirty="0"/>
                <a:t>, </a:t>
              </a:r>
              <a:r>
                <a:rPr lang="en-US" altLang="ko-KR" sz="1100" dirty="0" err="1"/>
                <a:t>axios</a:t>
              </a:r>
              <a:r>
                <a:rPr lang="en-US" altLang="ko-KR" sz="1100" dirty="0"/>
                <a:t>, router</a:t>
              </a:r>
              <a:endParaRPr lang="ko-KR" altLang="en-US" sz="11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5FF21B-7E1C-4104-BF1E-E3D001CEB5EC}"/>
              </a:ext>
            </a:extLst>
          </p:cNvPr>
          <p:cNvGrpSpPr/>
          <p:nvPr/>
        </p:nvGrpSpPr>
        <p:grpSpPr>
          <a:xfrm>
            <a:off x="4000898" y="5539629"/>
            <a:ext cx="2135769" cy="407580"/>
            <a:chOff x="2028825" y="5485953"/>
            <a:chExt cx="2038350" cy="3889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1034F7-C208-4EF9-AEB0-47EE4C6C96A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708F6C-4E41-4741-B1F2-C9E14C38D28D}"/>
                </a:ext>
              </a:extLst>
            </p:cNvPr>
            <p:cNvSpPr txBox="1"/>
            <p:nvPr/>
          </p:nvSpPr>
          <p:spPr>
            <a:xfrm>
              <a:off x="2536104" y="5581204"/>
              <a:ext cx="1023800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Spring Boot</a:t>
              </a:r>
              <a:endParaRPr lang="ko-KR" altLang="en-US" sz="14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5C04478-1D01-464E-9898-40C116987C74}"/>
              </a:ext>
            </a:extLst>
          </p:cNvPr>
          <p:cNvGrpSpPr/>
          <p:nvPr/>
        </p:nvGrpSpPr>
        <p:grpSpPr>
          <a:xfrm>
            <a:off x="6792640" y="5539629"/>
            <a:ext cx="2135769" cy="407580"/>
            <a:chOff x="2028825" y="5485953"/>
            <a:chExt cx="2038350" cy="38898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AFCD0E8-B8AE-4645-A5A4-40EF97D6C2EF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FD01A5-A66F-47A8-B3DB-FDD4F1ED0C75}"/>
                </a:ext>
              </a:extLst>
            </p:cNvPr>
            <p:cNvSpPr txBox="1"/>
            <p:nvPr/>
          </p:nvSpPr>
          <p:spPr>
            <a:xfrm>
              <a:off x="2715100" y="5581204"/>
              <a:ext cx="665806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MySQL</a:t>
              </a:r>
              <a:endParaRPr lang="ko-KR" altLang="en-US" sz="14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CEFCA0-2EAE-4770-A9C9-6028E77E27E5}"/>
              </a:ext>
            </a:extLst>
          </p:cNvPr>
          <p:cNvGrpSpPr/>
          <p:nvPr/>
        </p:nvGrpSpPr>
        <p:grpSpPr>
          <a:xfrm>
            <a:off x="9584383" y="5539629"/>
            <a:ext cx="2135769" cy="407580"/>
            <a:chOff x="2028825" y="5485953"/>
            <a:chExt cx="2038350" cy="388989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C95E0B5-117B-4A2C-B9BA-B84B934996D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D43F9B-3F21-4742-A0E9-D0E48997343D}"/>
                </a:ext>
              </a:extLst>
            </p:cNvPr>
            <p:cNvSpPr txBox="1"/>
            <p:nvPr/>
          </p:nvSpPr>
          <p:spPr>
            <a:xfrm>
              <a:off x="2394770" y="5581204"/>
              <a:ext cx="1306461" cy="29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KAKAO MAP API</a:t>
              </a:r>
              <a:endParaRPr lang="ko-KR" altLang="en-US" sz="14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FCE8FE5-BA43-4D0E-8ED1-FD4E799C773B}"/>
              </a:ext>
            </a:extLst>
          </p:cNvPr>
          <p:cNvSpPr txBox="1"/>
          <p:nvPr/>
        </p:nvSpPr>
        <p:spPr>
          <a:xfrm flipH="1">
            <a:off x="1045246" y="1401588"/>
            <a:ext cx="260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Frontend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DC3B9-7CDD-48B4-AD1C-750078C2385B}"/>
              </a:ext>
            </a:extLst>
          </p:cNvPr>
          <p:cNvSpPr txBox="1"/>
          <p:nvPr/>
        </p:nvSpPr>
        <p:spPr>
          <a:xfrm flipH="1">
            <a:off x="3786326" y="1401588"/>
            <a:ext cx="131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Backend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022633-9152-4CD4-8DFC-0CEB50854A24}"/>
              </a:ext>
            </a:extLst>
          </p:cNvPr>
          <p:cNvSpPr txBox="1"/>
          <p:nvPr/>
        </p:nvSpPr>
        <p:spPr>
          <a:xfrm flipH="1">
            <a:off x="6527405" y="1401588"/>
            <a:ext cx="1316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Database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6C9615-F99B-48BB-AE8F-65917B8B004F}"/>
              </a:ext>
            </a:extLst>
          </p:cNvPr>
          <p:cNvSpPr txBox="1"/>
          <p:nvPr/>
        </p:nvSpPr>
        <p:spPr>
          <a:xfrm flipH="1">
            <a:off x="9268488" y="1401588"/>
            <a:ext cx="85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API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505451-A916-44CD-AC04-59F8CA4FC5BA}"/>
              </a:ext>
            </a:extLst>
          </p:cNvPr>
          <p:cNvSpPr/>
          <p:nvPr/>
        </p:nvSpPr>
        <p:spPr>
          <a:xfrm>
            <a:off x="957330" y="1834817"/>
            <a:ext cx="2639420" cy="3519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1A52648-6307-4798-9995-26A1D60923BE}"/>
              </a:ext>
            </a:extLst>
          </p:cNvPr>
          <p:cNvSpPr/>
          <p:nvPr/>
        </p:nvSpPr>
        <p:spPr>
          <a:xfrm>
            <a:off x="3749072" y="1834817"/>
            <a:ext cx="2639420" cy="3519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ABA54D-4985-4387-AD01-D3FE232FD0E3}"/>
              </a:ext>
            </a:extLst>
          </p:cNvPr>
          <p:cNvSpPr/>
          <p:nvPr/>
        </p:nvSpPr>
        <p:spPr>
          <a:xfrm>
            <a:off x="6540815" y="1834817"/>
            <a:ext cx="2639420" cy="3519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BB68C3F-02AE-4902-8E9A-FD11EFD20F2A}"/>
              </a:ext>
            </a:extLst>
          </p:cNvPr>
          <p:cNvSpPr/>
          <p:nvPr/>
        </p:nvSpPr>
        <p:spPr>
          <a:xfrm>
            <a:off x="9332557" y="1834817"/>
            <a:ext cx="2639420" cy="3519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50019540-CB54-FB39-471D-B81B082B69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36" y="3197638"/>
            <a:ext cx="939988" cy="939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B60904-D5FA-A427-FF0A-44BE260237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55" y="2388721"/>
            <a:ext cx="1258264" cy="1086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E1D4A7-5BA1-9A42-A825-BAC4461D70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65" y="4137626"/>
            <a:ext cx="2329742" cy="10445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AB386B-6E65-7629-DD31-3C6392282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98" y="2121188"/>
            <a:ext cx="2052375" cy="10764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4F4DE2-D762-BDDA-6ACB-B1282AE060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25" y="2891956"/>
            <a:ext cx="1238554" cy="12385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9E0571-AF43-2F89-82C2-9383939EF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8" y="3138647"/>
            <a:ext cx="2381250" cy="238125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FB6888-4A3D-19AF-6F15-D664BDA949DB}"/>
              </a:ext>
            </a:extLst>
          </p:cNvPr>
          <p:cNvSpPr txBox="1"/>
          <p:nvPr/>
        </p:nvSpPr>
        <p:spPr>
          <a:xfrm>
            <a:off x="4674118" y="5878502"/>
            <a:ext cx="776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MyBatis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AEC044-B72C-8341-1EEF-C6C84A0AFBD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72" y="2527229"/>
            <a:ext cx="1506583" cy="501998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F79F95C-C147-3B96-D2F9-426F401DB8D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03" y="3405126"/>
            <a:ext cx="1470952" cy="31651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778E79-B4FA-4C7B-FF84-B4576F137485}"/>
              </a:ext>
            </a:extLst>
          </p:cNvPr>
          <p:cNvSpPr txBox="1"/>
          <p:nvPr/>
        </p:nvSpPr>
        <p:spPr>
          <a:xfrm>
            <a:off x="9969132" y="5878501"/>
            <a:ext cx="1366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NAVER </a:t>
            </a:r>
            <a:r>
              <a:rPr lang="ko-KR" altLang="en-US" sz="1400" dirty="0"/>
              <a:t>검색 </a:t>
            </a:r>
            <a:r>
              <a:rPr lang="en-US" altLang="ko-KR" sz="1400" dirty="0"/>
              <a:t>API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F8BAD5-8220-C611-F8EC-A57EEC79A1A8}"/>
              </a:ext>
            </a:extLst>
          </p:cNvPr>
          <p:cNvSpPr txBox="1"/>
          <p:nvPr/>
        </p:nvSpPr>
        <p:spPr>
          <a:xfrm>
            <a:off x="9970026" y="61042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공공데이터 </a:t>
            </a:r>
            <a:r>
              <a:rPr lang="en-US" altLang="ko-KR" sz="1400" dirty="0"/>
              <a:t>API</a:t>
            </a:r>
            <a:endParaRPr lang="ko-KR" altLang="en-US" sz="1400" dirty="0"/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F4E8BED1-9569-C44F-E32F-795F83937F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28" y="3828774"/>
            <a:ext cx="2164101" cy="886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26BCFB-2A9D-F86C-3664-1ACD553F6BF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78" y="3231328"/>
            <a:ext cx="886670" cy="88667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CDC23A-2C94-03AF-C338-5696AFA25A84}"/>
              </a:ext>
            </a:extLst>
          </p:cNvPr>
          <p:cNvSpPr txBox="1"/>
          <p:nvPr/>
        </p:nvSpPr>
        <p:spPr>
          <a:xfrm>
            <a:off x="4823362" y="6124466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JWT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DF33CC-F094-CF9F-CCD8-0B4A386B8290}"/>
              </a:ext>
            </a:extLst>
          </p:cNvPr>
          <p:cNvSpPr txBox="1"/>
          <p:nvPr/>
        </p:nvSpPr>
        <p:spPr>
          <a:xfrm>
            <a:off x="957330" y="106834"/>
            <a:ext cx="45993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시스템 구조</a:t>
            </a:r>
            <a:r>
              <a:rPr lang="en-US" altLang="ko-KR" sz="3800" b="1" dirty="0"/>
              <a:t>, </a:t>
            </a:r>
            <a:r>
              <a:rPr lang="ko-KR" altLang="en-US" sz="3800" b="1" dirty="0"/>
              <a:t>사용 기술</a:t>
            </a:r>
            <a:r>
              <a:rPr lang="ko-KR" altLang="en-US" sz="3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4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EF9007-257F-4FA4-9768-6E23D6691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1648266-E7EA-4E8D-81E2-9A33A03BD44C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A1B8DB9F-2DE4-4908-99AE-A7079519FA91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D17A15F-206B-4E78-BE65-B6D21A673347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5D207B4-EB5A-406F-B1D3-FB8074F37E7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269AB9D-E1D7-4635-BE77-E14A03F42EA8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6E90EF96-5C6D-4418-B71D-8C04465FC35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0898988F-3623-4448-A607-807961428687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7BDD1BB-33F4-49E4-A689-08D94B1E50D8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39305E4-F03C-4DFE-8D63-AA3B0974AD76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848B95-E834-47CA-B7DE-E69171BF1A79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2C8F563-F897-4BD1-8739-A0FBDA88EDB0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84E4F1D-6ABB-4AE1-8F78-BDA1B81CD558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F587F22-0243-4406-A7C1-2EEF8495A59A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AF3BDD8-6BE9-4551-8E92-1A23B3393A7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CB97281-B4EE-4222-9468-47179E1B357A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660F136-C631-447C-B2D3-704892DD43F4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FE5D411-DEF6-471F-B5C6-5EA955478D6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EBA239-DCBA-4422-ABB2-89CDA263133B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022D21-CBBC-487D-8421-5CA06FCB7819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B94B6FB-C595-4376-A417-64D6819AFB37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32B3E1E-C895-4320-9DA6-3A6B8CCADDFB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CBF7C87-B440-4B41-9490-B29A163D124F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3C9BC16-53B6-404B-A682-4A6B8227EBBE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FEF48E6-8BA6-4B41-BD54-A6D51E50297F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CA1560-F464-49BD-8BA5-A4665D0E6DE4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7B8F04-9D2A-445C-B730-82208B4DBEA5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9B40A75C-EB12-406D-B3EC-15263D6FF0A7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00CD68CB-2340-4FBB-8510-E0965074E70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C909642-80F6-42AF-B602-72107D3E481A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1FC7BA2-3F6E-4208-8775-5612E99C763C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3DA2761-AB96-4450-A398-335A0F3DBA07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91B04A-EF74-4D19-8960-2351C21BF7BA}"/>
              </a:ext>
            </a:extLst>
          </p:cNvPr>
          <p:cNvSpPr txBox="1"/>
          <p:nvPr/>
        </p:nvSpPr>
        <p:spPr>
          <a:xfrm>
            <a:off x="3711852" y="711282"/>
            <a:ext cx="205056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ko-KR" altLang="en-US" sz="287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EF63D-7D61-4BED-A0BB-35DB953B8CF8}"/>
              </a:ext>
            </a:extLst>
          </p:cNvPr>
          <p:cNvSpPr txBox="1"/>
          <p:nvPr/>
        </p:nvSpPr>
        <p:spPr>
          <a:xfrm>
            <a:off x="1792120" y="4512323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-300" dirty="0">
                <a:solidFill>
                  <a:schemeClr val="bg1"/>
                </a:solidFill>
              </a:rPr>
              <a:t>팀원 소개 개발 일정</a:t>
            </a:r>
          </a:p>
        </p:txBody>
      </p:sp>
    </p:spTree>
    <p:extLst>
      <p:ext uri="{BB962C8B-B14F-4D97-AF65-F5344CB8AC3E}">
        <p14:creationId xmlns:p14="http://schemas.microsoft.com/office/powerpoint/2010/main" val="14320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EE0194E-80BC-4AD0-B306-81FBBA456A97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C647D6-E90A-4003-AF3A-A422B6F5E12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BB53D8-1E9C-40C8-A06F-28D588F082D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490647-6FCE-4DBA-B87D-E882986CA746}"/>
              </a:ext>
            </a:extLst>
          </p:cNvPr>
          <p:cNvSpPr txBox="1"/>
          <p:nvPr/>
        </p:nvSpPr>
        <p:spPr>
          <a:xfrm>
            <a:off x="3480540" y="1782727"/>
            <a:ext cx="5230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솔직히 시작할 때는 많이 걱정됐는데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진행하면서 보람도 많이 느꼈고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</a:rPr>
              <a:t>상우님과</a:t>
            </a:r>
            <a:r>
              <a:rPr lang="ko-KR" altLang="en-US" sz="2000" dirty="0">
                <a:solidFill>
                  <a:schemeClr val="bg1"/>
                </a:solidFill>
              </a:rPr>
              <a:t> 응원해 가면서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끝까지 잘 완성할 수 있어서 너무 좋았습니다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E98A2-14A2-03D4-9C64-298EE1F60A82}"/>
              </a:ext>
            </a:extLst>
          </p:cNvPr>
          <p:cNvSpPr txBox="1"/>
          <p:nvPr/>
        </p:nvSpPr>
        <p:spPr>
          <a:xfrm>
            <a:off x="3134291" y="3429000"/>
            <a:ext cx="5923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든든한 페어 덕분에 협업의 중요성을 </a:t>
            </a:r>
            <a:r>
              <a:rPr lang="ko-KR" altLang="en-US" sz="2000" dirty="0" err="1">
                <a:solidFill>
                  <a:schemeClr val="bg1"/>
                </a:solidFill>
              </a:rPr>
              <a:t>깨달았습니다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직접 프로젝트를 하며 배우는 것도 많았고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역시 코딩은 쳐봐야 된다는 걸 느꼈습니다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성은님과 </a:t>
            </a:r>
            <a:r>
              <a:rPr lang="en-US" altLang="ko-KR" sz="2000" dirty="0">
                <a:solidFill>
                  <a:schemeClr val="bg1"/>
                </a:solidFill>
              </a:rPr>
              <a:t>SSAFY</a:t>
            </a:r>
            <a:r>
              <a:rPr lang="ko-KR" altLang="en-US" sz="2000" dirty="0">
                <a:solidFill>
                  <a:schemeClr val="bg1"/>
                </a:solidFill>
              </a:rPr>
              <a:t>에 감사함을 전하고 싶습니다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0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1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b="1" dirty="0"/>
              <a:t>팀원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08A6CB-FECB-4401-9EE0-5F2858479C0A}"/>
              </a:ext>
            </a:extLst>
          </p:cNvPr>
          <p:cNvSpPr/>
          <p:nvPr/>
        </p:nvSpPr>
        <p:spPr>
          <a:xfrm>
            <a:off x="2053188" y="5155377"/>
            <a:ext cx="2666858" cy="111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C02AA3-08B8-4895-81FA-934F2829994C}"/>
              </a:ext>
            </a:extLst>
          </p:cNvPr>
          <p:cNvSpPr/>
          <p:nvPr/>
        </p:nvSpPr>
        <p:spPr>
          <a:xfrm>
            <a:off x="1672268" y="1408742"/>
            <a:ext cx="3428697" cy="3585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EB049-3137-48A2-9879-552978BD436F}"/>
              </a:ext>
            </a:extLst>
          </p:cNvPr>
          <p:cNvSpPr txBox="1"/>
          <p:nvPr/>
        </p:nvSpPr>
        <p:spPr>
          <a:xfrm>
            <a:off x="1987035" y="5362701"/>
            <a:ext cx="2799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n-ea"/>
              </a:rPr>
              <a:t>팀장</a:t>
            </a:r>
            <a:r>
              <a:rPr lang="en-US" altLang="ko-KR" sz="2400" spc="-300" dirty="0">
                <a:latin typeface="+mn-ea"/>
              </a:rPr>
              <a:t>:  </a:t>
            </a:r>
            <a:r>
              <a:rPr lang="ko-KR" altLang="en-US" sz="2400" spc="-300" dirty="0">
                <a:latin typeface="+mn-ea"/>
              </a:rPr>
              <a:t>서울  </a:t>
            </a:r>
            <a:r>
              <a:rPr lang="en-US" altLang="ko-KR" sz="2400" spc="-300" dirty="0">
                <a:latin typeface="+mn-ea"/>
              </a:rPr>
              <a:t>12</a:t>
            </a:r>
            <a:r>
              <a:rPr lang="ko-KR" altLang="en-US" sz="2400" spc="-300" dirty="0">
                <a:latin typeface="+mn-ea"/>
              </a:rPr>
              <a:t>반  진상우</a:t>
            </a:r>
            <a:endParaRPr lang="en-US" altLang="ko-KR" sz="2400" spc="-300" dirty="0">
              <a:latin typeface="+mn-ea"/>
            </a:endParaRPr>
          </a:p>
          <a:p>
            <a:pPr algn="ctr"/>
            <a:r>
              <a:rPr lang="ko-KR" altLang="en-US" sz="2000" spc="-300" dirty="0">
                <a:latin typeface="+mn-ea"/>
              </a:rPr>
              <a:t>역할</a:t>
            </a:r>
            <a:r>
              <a:rPr lang="en-US" altLang="ko-KR" sz="2000" spc="-300" dirty="0">
                <a:latin typeface="+mn-ea"/>
              </a:rPr>
              <a:t>: </a:t>
            </a:r>
            <a:r>
              <a:rPr lang="ko-KR" altLang="en-US" sz="2000" spc="-300" dirty="0">
                <a:latin typeface="+mn-ea"/>
              </a:rPr>
              <a:t>프론트 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22645D-D873-A0D2-932A-33F6752EA8F2}"/>
              </a:ext>
            </a:extLst>
          </p:cNvPr>
          <p:cNvSpPr/>
          <p:nvPr/>
        </p:nvSpPr>
        <p:spPr>
          <a:xfrm>
            <a:off x="6538711" y="1408742"/>
            <a:ext cx="3428697" cy="3585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950E7D-412C-82C5-F117-C4F701734407}"/>
              </a:ext>
            </a:extLst>
          </p:cNvPr>
          <p:cNvSpPr/>
          <p:nvPr/>
        </p:nvSpPr>
        <p:spPr>
          <a:xfrm>
            <a:off x="6919631" y="5091212"/>
            <a:ext cx="2666858" cy="1183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083F8B-89E5-FB44-2EEE-C003877A6490}"/>
              </a:ext>
            </a:extLst>
          </p:cNvPr>
          <p:cNvSpPr txBox="1"/>
          <p:nvPr/>
        </p:nvSpPr>
        <p:spPr>
          <a:xfrm>
            <a:off x="6853477" y="5362700"/>
            <a:ext cx="2799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n-ea"/>
              </a:rPr>
              <a:t>팀원</a:t>
            </a:r>
            <a:r>
              <a:rPr lang="en-US" altLang="ko-KR" sz="2400" spc="-300" dirty="0">
                <a:latin typeface="+mn-ea"/>
              </a:rPr>
              <a:t>:  </a:t>
            </a:r>
            <a:r>
              <a:rPr lang="ko-KR" altLang="en-US" sz="2400" spc="-300" dirty="0">
                <a:latin typeface="+mn-ea"/>
              </a:rPr>
              <a:t>서울  </a:t>
            </a:r>
            <a:r>
              <a:rPr lang="en-US" altLang="ko-KR" sz="2400" spc="-300" dirty="0">
                <a:latin typeface="+mn-ea"/>
              </a:rPr>
              <a:t>12</a:t>
            </a:r>
            <a:r>
              <a:rPr lang="ko-KR" altLang="en-US" sz="2400" spc="-300" dirty="0">
                <a:latin typeface="+mn-ea"/>
              </a:rPr>
              <a:t>반  신성은</a:t>
            </a:r>
            <a:endParaRPr lang="en-US" altLang="ko-KR" sz="2400" spc="-300" dirty="0">
              <a:latin typeface="+mn-ea"/>
            </a:endParaRPr>
          </a:p>
          <a:p>
            <a:pPr algn="ctr"/>
            <a:r>
              <a:rPr lang="ko-KR" altLang="en-US" sz="2000" spc="-300" dirty="0">
                <a:latin typeface="+mn-ea"/>
              </a:rPr>
              <a:t>역할</a:t>
            </a:r>
            <a:r>
              <a:rPr lang="en-US" altLang="ko-KR" sz="2000" spc="-300" dirty="0">
                <a:latin typeface="+mn-ea"/>
              </a:rPr>
              <a:t>: </a:t>
            </a:r>
            <a:r>
              <a:rPr lang="ko-KR" altLang="en-US" sz="2000" spc="-300" dirty="0">
                <a:latin typeface="+mn-ea"/>
              </a:rPr>
              <a:t>백 엔드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1CF2D2-7168-5D06-DB39-F6ABC78FB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44" y="1411014"/>
            <a:ext cx="2838596" cy="3582914"/>
          </a:xfrm>
          <a:prstGeom prst="rect">
            <a:avLst/>
          </a:prstGeom>
        </p:spPr>
      </p:pic>
      <p:pic>
        <p:nvPicPr>
          <p:cNvPr id="3" name="그림 2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63BDA5-DCD0-9AFD-6E0C-4BB1E9AD0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98" y="0"/>
            <a:ext cx="7845529" cy="58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8" y="171424"/>
            <a:ext cx="685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1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C7FAE-DC67-4FF8-84D0-61EFB072805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61434F-E301-4BEE-A317-E272E201DF2B}"/>
              </a:ext>
            </a:extLst>
          </p:cNvPr>
          <p:cNvCxnSpPr/>
          <p:nvPr/>
        </p:nvCxnSpPr>
        <p:spPr>
          <a:xfrm flipV="1">
            <a:off x="2123073" y="3373016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18AD53D-D47C-415A-A428-0F283B99AEC0}"/>
              </a:ext>
            </a:extLst>
          </p:cNvPr>
          <p:cNvCxnSpPr/>
          <p:nvPr/>
        </p:nvCxnSpPr>
        <p:spPr>
          <a:xfrm flipV="1">
            <a:off x="3512208" y="1929762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19CAC0-6E3E-484E-9E80-34EA830A0E66}"/>
              </a:ext>
            </a:extLst>
          </p:cNvPr>
          <p:cNvCxnSpPr/>
          <p:nvPr/>
        </p:nvCxnSpPr>
        <p:spPr>
          <a:xfrm flipV="1">
            <a:off x="5500377" y="3406837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C111BB-DD38-400C-BECB-2B679490E2FF}"/>
              </a:ext>
            </a:extLst>
          </p:cNvPr>
          <p:cNvCxnSpPr>
            <a:cxnSpLocks/>
          </p:cNvCxnSpPr>
          <p:nvPr/>
        </p:nvCxnSpPr>
        <p:spPr>
          <a:xfrm flipV="1">
            <a:off x="6772119" y="195760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2A1C6E-0262-418A-9FB4-23F7212B2D5F}"/>
              </a:ext>
            </a:extLst>
          </p:cNvPr>
          <p:cNvSpPr txBox="1"/>
          <p:nvPr/>
        </p:nvSpPr>
        <p:spPr>
          <a:xfrm>
            <a:off x="6849938" y="1929762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B9140-ABA8-44CC-86A8-F976639320D4}"/>
              </a:ext>
            </a:extLst>
          </p:cNvPr>
          <p:cNvSpPr txBox="1"/>
          <p:nvPr/>
        </p:nvSpPr>
        <p:spPr>
          <a:xfrm>
            <a:off x="5525777" y="3809437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24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176508-8FB4-4C16-BC6E-87553A658E2A}"/>
              </a:ext>
            </a:extLst>
          </p:cNvPr>
          <p:cNvSpPr txBox="1"/>
          <p:nvPr/>
        </p:nvSpPr>
        <p:spPr>
          <a:xfrm>
            <a:off x="3601109" y="1909198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23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6558E2-3189-41FD-B994-D1EE4A185071}"/>
              </a:ext>
            </a:extLst>
          </p:cNvPr>
          <p:cNvSpPr txBox="1"/>
          <p:nvPr/>
        </p:nvSpPr>
        <p:spPr>
          <a:xfrm>
            <a:off x="2148473" y="3770406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금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118454-10C7-4D02-B6AC-F08D5B6CD923}"/>
              </a:ext>
            </a:extLst>
          </p:cNvPr>
          <p:cNvSpPr txBox="1"/>
          <p:nvPr/>
        </p:nvSpPr>
        <p:spPr>
          <a:xfrm>
            <a:off x="724269" y="1892711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B80F6A-0FED-4C5D-8495-39F371293B5A}"/>
              </a:ext>
            </a:extLst>
          </p:cNvPr>
          <p:cNvCxnSpPr/>
          <p:nvPr/>
        </p:nvCxnSpPr>
        <p:spPr>
          <a:xfrm flipV="1">
            <a:off x="8605791" y="3404752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995967A-036E-4C9B-9EDD-72281DB2AC10}"/>
              </a:ext>
            </a:extLst>
          </p:cNvPr>
          <p:cNvCxnSpPr/>
          <p:nvPr/>
        </p:nvCxnSpPr>
        <p:spPr>
          <a:xfrm flipV="1">
            <a:off x="10155060" y="195760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04432C1-B738-49A3-AC4D-02DAA7E10B50}"/>
              </a:ext>
            </a:extLst>
          </p:cNvPr>
          <p:cNvSpPr txBox="1"/>
          <p:nvPr/>
        </p:nvSpPr>
        <p:spPr>
          <a:xfrm>
            <a:off x="10295630" y="1906635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27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금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1C3F82-ABE1-4E8E-8D21-892EF4F93FC0}"/>
              </a:ext>
            </a:extLst>
          </p:cNvPr>
          <p:cNvSpPr txBox="1"/>
          <p:nvPr/>
        </p:nvSpPr>
        <p:spPr>
          <a:xfrm>
            <a:off x="8631191" y="3781882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26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92A6CC6-2E86-4974-9703-03FE49605FD3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FAA791-CB50-4788-9B0B-1314B5F791FB}"/>
              </a:ext>
            </a:extLst>
          </p:cNvPr>
          <p:cNvSpPr txBox="1"/>
          <p:nvPr/>
        </p:nvSpPr>
        <p:spPr>
          <a:xfrm>
            <a:off x="689050" y="2392186"/>
            <a:ext cx="269866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전체적인 기본 틀 마련</a:t>
            </a:r>
            <a:b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기본기능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내용 정리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 환경 세팅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D21B7D6-D999-C566-A429-329A0874A744}"/>
              </a:ext>
            </a:extLst>
          </p:cNvPr>
          <p:cNvSpPr txBox="1"/>
          <p:nvPr/>
        </p:nvSpPr>
        <p:spPr>
          <a:xfrm>
            <a:off x="2123073" y="4284371"/>
            <a:ext cx="269866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공지사항 진행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카카오맵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공공데이터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API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실거래가 조회 기능 구현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41E5AB-88EC-48A7-E234-05EBDF1AF0D3}"/>
              </a:ext>
            </a:extLst>
          </p:cNvPr>
          <p:cNvSpPr txBox="1"/>
          <p:nvPr/>
        </p:nvSpPr>
        <p:spPr>
          <a:xfrm>
            <a:off x="3669969" y="2388361"/>
            <a:ext cx="2698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아파트 일부 수정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추가 기능 위해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관심 아파트 구현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관련 기능 구현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5C231C-C385-544C-FAA3-A5AE911437D2}"/>
              </a:ext>
            </a:extLst>
          </p:cNvPr>
          <p:cNvSpPr txBox="1"/>
          <p:nvPr/>
        </p:nvSpPr>
        <p:spPr>
          <a:xfrm>
            <a:off x="5525777" y="4284371"/>
            <a:ext cx="2698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관련 내용 수정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뉴스 페이지 추가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43FF7E-9620-886C-F314-3CF1622CDAC0}"/>
              </a:ext>
            </a:extLst>
          </p:cNvPr>
          <p:cNvSpPr txBox="1"/>
          <p:nvPr/>
        </p:nvSpPr>
        <p:spPr>
          <a:xfrm>
            <a:off x="6811922" y="2391090"/>
            <a:ext cx="29411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팔로우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기능 추가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일부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controller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팔로우를 위해 회원 일부 수정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8C34E2-6424-3EF4-8279-D77B0BFA0D31}"/>
              </a:ext>
            </a:extLst>
          </p:cNvPr>
          <p:cNvSpPr txBox="1"/>
          <p:nvPr/>
        </p:nvSpPr>
        <p:spPr>
          <a:xfrm>
            <a:off x="8631191" y="4222316"/>
            <a:ext cx="2698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팔로우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일부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수정후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구현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 준비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109000-887B-F646-A89C-1B3B3EE8A575}"/>
              </a:ext>
            </a:extLst>
          </p:cNvPr>
          <p:cNvSpPr txBox="1"/>
          <p:nvPr/>
        </p:nvSpPr>
        <p:spPr>
          <a:xfrm>
            <a:off x="10523258" y="2497923"/>
            <a:ext cx="116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!!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D-DAY!!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B6984C-5A3F-EC43-1659-240ABE2A746A}"/>
              </a:ext>
            </a:extLst>
          </p:cNvPr>
          <p:cNvSpPr txBox="1"/>
          <p:nvPr/>
        </p:nvSpPr>
        <p:spPr>
          <a:xfrm>
            <a:off x="957330" y="106834"/>
            <a:ext cx="30219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개발 진행 일정</a:t>
            </a:r>
          </a:p>
        </p:txBody>
      </p:sp>
    </p:spTree>
    <p:extLst>
      <p:ext uri="{BB962C8B-B14F-4D97-AF65-F5344CB8AC3E}">
        <p14:creationId xmlns:p14="http://schemas.microsoft.com/office/powerpoint/2010/main" val="2977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40" grpId="0"/>
      <p:bldP spid="41" grpId="0"/>
      <p:bldP spid="45" grpId="0"/>
      <p:bldP spid="46" grpId="0"/>
      <p:bldP spid="59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4710A3-7C75-4196-BA7F-64205B3F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341C9E38-F225-482A-8533-94BCE78597E4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8E398D86-B24D-41AB-933F-AF90980A4FEF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3A6CE36-1007-4944-AA16-27FD9E0BA594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2BCCED0-9467-474A-8B5D-4F83C4985E6D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0F23EBD-E537-4873-99BE-CFABBD36B073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3217C8-51EA-4264-9FE1-A923BF63D3BA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A46D747-0BF5-4067-8C4D-A51E6819980B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F86A4281-5EEF-4338-A9F7-2E151856F266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1106859-3988-4E60-ABC7-34E889F44895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78A68B6-3DF2-484F-ABA4-9C6D02E9523D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B798707-26AD-441F-89A0-BB8D0D05D972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6AC2273-7CE8-4305-882A-1696A68F79EE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2DC5E35-4F04-4331-ADB4-D0A99B21F00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697D94-2DBC-4D07-BED2-EA8241AA74FD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9C29CD1-1BFC-4B58-BE4F-1C3FE0FB4777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32B2B71F-1C97-49C5-AAEB-BDBBFE28DD6B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82FF3AB-F350-4973-82B3-56FAEE893F41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D9F0058-6E6D-498B-A00C-3DC252B415AD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59256F6-2E3E-4F0B-BA62-780120004C43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71CB92-C63E-41B6-BD76-2BAFCAE4108B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7EA5BBA-79AB-4BD4-8C5B-4032FEC4A344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91AEDF7B-0D94-4C70-801E-DA945A9EB033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75601003-3A8F-447A-A573-5D6E66668A11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2B635E4-68A3-48A2-9246-90BD5551504C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E9A5720-26F3-46DB-B80E-8C9E6EF6CC02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6237867-BDB0-4AD3-80ED-595136EEB3F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7888940-410A-4AF9-BD2B-44B5425BAE6D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9AC818CC-6DBC-4B04-8B57-9B26F0C7DCF7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6312C06-A7CD-42B6-B908-124D59343E2B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A1CA29C-16EE-4461-AE92-1C6640B56690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301B141E-E88D-477B-AD56-D1C2345F636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487E2-70B9-4B3F-A305-B20365EBF9E0}"/>
              </a:ext>
            </a:extLst>
          </p:cNvPr>
          <p:cNvSpPr txBox="1"/>
          <p:nvPr/>
        </p:nvSpPr>
        <p:spPr>
          <a:xfrm>
            <a:off x="3009610" y="711282"/>
            <a:ext cx="24609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E4E575-9A1C-41DF-8BE2-866AABAD3F32}"/>
              </a:ext>
            </a:extLst>
          </p:cNvPr>
          <p:cNvSpPr txBox="1"/>
          <p:nvPr/>
        </p:nvSpPr>
        <p:spPr>
          <a:xfrm>
            <a:off x="2493539" y="4495615"/>
            <a:ext cx="2711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-300" dirty="0">
                <a:solidFill>
                  <a:schemeClr val="bg1"/>
                </a:solidFill>
              </a:rPr>
              <a:t>주제 및 개요</a:t>
            </a:r>
          </a:p>
        </p:txBody>
      </p:sp>
    </p:spTree>
    <p:extLst>
      <p:ext uri="{BB962C8B-B14F-4D97-AF65-F5344CB8AC3E}">
        <p14:creationId xmlns:p14="http://schemas.microsoft.com/office/powerpoint/2010/main" val="10605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AACE2F-8979-4713-87AB-D4221BC679C4}"/>
              </a:ext>
            </a:extLst>
          </p:cNvPr>
          <p:cNvSpPr txBox="1"/>
          <p:nvPr/>
        </p:nvSpPr>
        <p:spPr>
          <a:xfrm>
            <a:off x="2926702" y="2740688"/>
            <a:ext cx="63385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공공데이터 </a:t>
            </a:r>
            <a:r>
              <a:rPr lang="en-US" altLang="ko-KR" sz="2800" dirty="0">
                <a:solidFill>
                  <a:schemeClr val="bg1"/>
                </a:solidFill>
              </a:rPr>
              <a:t>OPEN API</a:t>
            </a:r>
            <a:r>
              <a:rPr lang="ko-KR" altLang="en-US" sz="2800" dirty="0">
                <a:solidFill>
                  <a:schemeClr val="bg1"/>
                </a:solidFill>
              </a:rPr>
              <a:t>를 활용하여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서버를 구축하고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2800" dirty="0">
                <a:solidFill>
                  <a:schemeClr val="bg1"/>
                </a:solidFill>
              </a:rPr>
              <a:t>해당 데이터를 활용한 웹 서비스를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885D73-14CA-4127-8F8B-D442661C38C5}"/>
              </a:ext>
            </a:extLst>
          </p:cNvPr>
          <p:cNvSpPr/>
          <p:nvPr/>
        </p:nvSpPr>
        <p:spPr>
          <a:xfrm>
            <a:off x="2083982" y="2289841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7D5B75-ECA6-454B-A0E5-4BC3184C4A83}"/>
              </a:ext>
            </a:extLst>
          </p:cNvPr>
          <p:cNvSpPr/>
          <p:nvPr/>
        </p:nvSpPr>
        <p:spPr>
          <a:xfrm rot="5400000">
            <a:off x="2464979" y="1819942"/>
            <a:ext cx="139700" cy="901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6979F6-F5E3-4205-94F4-D8AAAF72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997CDB6-1FBC-44AB-8FB2-6B488A2379D7}"/>
              </a:ext>
            </a:extLst>
          </p:cNvPr>
          <p:cNvSpPr/>
          <p:nvPr/>
        </p:nvSpPr>
        <p:spPr>
          <a:xfrm>
            <a:off x="9337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DECC5E04-0F2D-40CF-B1A7-894ED3116348}"/>
              </a:ext>
            </a:extLst>
          </p:cNvPr>
          <p:cNvGrpSpPr/>
          <p:nvPr/>
        </p:nvGrpSpPr>
        <p:grpSpPr>
          <a:xfrm>
            <a:off x="8480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D2A88A88-9356-46F8-ADD7-F74CFCA92B46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5121B0B-0927-4DE3-B3CB-480C6FF1DE78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7BAD854-C3BC-478B-A0D2-8DA6526DDB4A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15E855F-5170-487D-95F5-BC9E421CF380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7027EA8-EA73-4D82-9CB5-A97101808532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D868EF9-F7AA-496A-9A60-90557AB07917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6CD61D29-5A4E-4B34-A254-B5FF297D015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B650D46-7B9F-49DA-8682-29A6E9D5256F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26FCE6C-B3DE-45A4-8C16-C3E1A5CE6804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6621795-7D22-48DB-8329-6E0039666C19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01DC525-1D06-4446-8EB6-D915936D4BE0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3E0703B4-CFAA-4618-A32F-8ACD7B8AA158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4D404D-8C85-430E-8809-62EAC14FE225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3F5A825-1772-4025-936E-8B7BD5FAFF91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489E4C-120A-47BA-8B6E-1BE24F1347D7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B8C78B8-A532-44FC-8FFE-E6D8BEAFE3E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31F17F6-89F2-4D5B-B0FF-3E1A9BA15BD4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D4CF7-F3A6-4089-B3E8-5CFB59016A24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9C2A1BB9-5AB9-4E3A-A6C7-CCCE54F62BFC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6F62BC-5A06-428A-89FF-E380F68162A1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52BC8B2-17F8-48BD-881D-6507D1D8DA68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874D5C7-04F5-4962-A81D-6FDF54C1DCE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CAB2A955-49B0-439C-9A43-80DC9B99A9BB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BBFBFB1-E5B5-4904-B2AF-E9EEC6A5B4A4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40601A5-6DBA-44A9-8181-95553853420A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C24E435-6492-4609-8600-F9DB18128A54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0352F856-1E34-4845-B48C-F454079A12E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344D2B0E-822B-485C-9947-ACE8D86F1E78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7C815F1A-E2CA-44EA-9D87-F8F8152A6203}"/>
              </a:ext>
            </a:extLst>
          </p:cNvPr>
          <p:cNvSpPr/>
          <p:nvPr/>
        </p:nvSpPr>
        <p:spPr>
          <a:xfrm>
            <a:off x="11051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06A389-A33B-4FB8-851D-5DCA90234B5C}"/>
              </a:ext>
            </a:extLst>
          </p:cNvPr>
          <p:cNvSpPr txBox="1"/>
          <p:nvPr/>
        </p:nvSpPr>
        <p:spPr>
          <a:xfrm>
            <a:off x="2907018" y="711282"/>
            <a:ext cx="256352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70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28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39FFE4-DF4D-4CE3-8641-1731EEACFC85}"/>
              </a:ext>
            </a:extLst>
          </p:cNvPr>
          <p:cNvSpPr txBox="1"/>
          <p:nvPr/>
        </p:nvSpPr>
        <p:spPr>
          <a:xfrm>
            <a:off x="2765953" y="4558489"/>
            <a:ext cx="28456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-150" dirty="0">
                <a:solidFill>
                  <a:schemeClr val="bg1"/>
                </a:solidFill>
              </a:rPr>
              <a:t>기능 및 구현</a:t>
            </a:r>
            <a:endParaRPr lang="en-US" altLang="ko-KR" sz="4000" b="1" spc="-150" dirty="0">
              <a:solidFill>
                <a:schemeClr val="bg1"/>
              </a:solidFill>
            </a:endParaRPr>
          </a:p>
          <a:p>
            <a:pPr algn="r"/>
            <a:r>
              <a:rPr lang="ko-KR" altLang="en-US" sz="4000" b="1" spc="-150" dirty="0">
                <a:solidFill>
                  <a:schemeClr val="bg1"/>
                </a:solidFill>
              </a:rPr>
              <a:t>시연 화면</a:t>
            </a:r>
          </a:p>
        </p:txBody>
      </p:sp>
    </p:spTree>
    <p:extLst>
      <p:ext uri="{BB962C8B-B14F-4D97-AF65-F5344CB8AC3E}">
        <p14:creationId xmlns:p14="http://schemas.microsoft.com/office/powerpoint/2010/main" val="16122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71757" y="171424"/>
            <a:ext cx="685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latin typeface="+mn-ea"/>
              </a:rPr>
              <a:t>Part 3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106834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3800" b="1" dirty="0"/>
              <a:t>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6E6BDA-3EEA-42D2-9130-23F2E043AAD6}"/>
              </a:ext>
            </a:extLst>
          </p:cNvPr>
          <p:cNvSpPr/>
          <p:nvPr/>
        </p:nvSpPr>
        <p:spPr>
          <a:xfrm>
            <a:off x="957330" y="1263364"/>
            <a:ext cx="1848014" cy="76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38DCCC-71E2-4512-B31F-F7E3B6BD8F0E}"/>
              </a:ext>
            </a:extLst>
          </p:cNvPr>
          <p:cNvSpPr/>
          <p:nvPr/>
        </p:nvSpPr>
        <p:spPr>
          <a:xfrm>
            <a:off x="2801077" y="1263365"/>
            <a:ext cx="8579471" cy="7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69F5E-3591-4076-B95C-D6896E49114B}"/>
              </a:ext>
            </a:extLst>
          </p:cNvPr>
          <p:cNvSpPr txBox="1"/>
          <p:nvPr/>
        </p:nvSpPr>
        <p:spPr>
          <a:xfrm>
            <a:off x="1263143" y="1393823"/>
            <a:ext cx="1143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A83BE-06F5-469D-9D2B-548FD0C3C93D}"/>
              </a:ext>
            </a:extLst>
          </p:cNvPr>
          <p:cNvSpPr txBox="1"/>
          <p:nvPr/>
        </p:nvSpPr>
        <p:spPr>
          <a:xfrm>
            <a:off x="3046506" y="1441949"/>
            <a:ext cx="62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회원 가입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로그인</a:t>
            </a:r>
            <a:r>
              <a:rPr lang="en-US" altLang="ko-KR" sz="2400" spc="-300" dirty="0"/>
              <a:t>, </a:t>
            </a:r>
            <a:r>
              <a:rPr lang="ko-KR" altLang="en-US" sz="2400" spc="-300" dirty="0"/>
              <a:t> 정보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탈퇴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회원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EA9C4-A685-48D6-87DD-8C9CE3E2022D}"/>
              </a:ext>
            </a:extLst>
          </p:cNvPr>
          <p:cNvSpPr/>
          <p:nvPr/>
        </p:nvSpPr>
        <p:spPr>
          <a:xfrm>
            <a:off x="975086" y="2247898"/>
            <a:ext cx="1848014" cy="76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A8F41E-083F-4153-AF85-E325F60EB621}"/>
              </a:ext>
            </a:extLst>
          </p:cNvPr>
          <p:cNvSpPr/>
          <p:nvPr/>
        </p:nvSpPr>
        <p:spPr>
          <a:xfrm>
            <a:off x="2818833" y="2247899"/>
            <a:ext cx="8579471" cy="7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4B45F-1BEE-4973-9597-A3536F42AE14}"/>
              </a:ext>
            </a:extLst>
          </p:cNvPr>
          <p:cNvSpPr txBox="1"/>
          <p:nvPr/>
        </p:nvSpPr>
        <p:spPr>
          <a:xfrm>
            <a:off x="1057958" y="2377826"/>
            <a:ext cx="161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아파트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8BC2-ECCF-4F46-A04D-CD08574B549C}"/>
              </a:ext>
            </a:extLst>
          </p:cNvPr>
          <p:cNvSpPr txBox="1"/>
          <p:nvPr/>
        </p:nvSpPr>
        <p:spPr>
          <a:xfrm>
            <a:off x="3046506" y="2425952"/>
            <a:ext cx="762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아파트  리스트  조회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상세 정보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관심 아파트</a:t>
            </a:r>
            <a:r>
              <a:rPr lang="en-US" altLang="ko-KR" sz="2400" spc="-300" dirty="0"/>
              <a:t>,   </a:t>
            </a:r>
            <a:r>
              <a:rPr lang="ko-KR" altLang="en-US" sz="2400" spc="-300" dirty="0"/>
              <a:t>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0C9E58-BD61-47F6-A156-A8C6071844ED}"/>
              </a:ext>
            </a:extLst>
          </p:cNvPr>
          <p:cNvSpPr/>
          <p:nvPr/>
        </p:nvSpPr>
        <p:spPr>
          <a:xfrm>
            <a:off x="975086" y="3232431"/>
            <a:ext cx="1848014" cy="76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08C7C0-3562-4F62-935F-52676FF5A901}"/>
              </a:ext>
            </a:extLst>
          </p:cNvPr>
          <p:cNvSpPr/>
          <p:nvPr/>
        </p:nvSpPr>
        <p:spPr>
          <a:xfrm>
            <a:off x="2818833" y="3232432"/>
            <a:ext cx="8579471" cy="7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C2814A-B911-4EE7-8B02-3C2C73E4539E}"/>
              </a:ext>
            </a:extLst>
          </p:cNvPr>
          <p:cNvSpPr txBox="1"/>
          <p:nvPr/>
        </p:nvSpPr>
        <p:spPr>
          <a:xfrm>
            <a:off x="1057959" y="3331528"/>
            <a:ext cx="167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공지사항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175F8D-4955-4C8E-A85D-67004313D0F7}"/>
              </a:ext>
            </a:extLst>
          </p:cNvPr>
          <p:cNvSpPr txBox="1"/>
          <p:nvPr/>
        </p:nvSpPr>
        <p:spPr>
          <a:xfrm>
            <a:off x="3046506" y="3379654"/>
            <a:ext cx="62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공지사항 목록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등록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수정</a:t>
            </a:r>
            <a:r>
              <a:rPr lang="en-US" altLang="ko-KR" sz="2400" spc="-300" dirty="0"/>
              <a:t>,  </a:t>
            </a:r>
            <a:r>
              <a:rPr lang="ko-KR" altLang="en-US" sz="2400" spc="-300" dirty="0"/>
              <a:t>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1754A8-1280-EC53-BC96-1C4D93903F2B}"/>
              </a:ext>
            </a:extLst>
          </p:cNvPr>
          <p:cNvSpPr/>
          <p:nvPr/>
        </p:nvSpPr>
        <p:spPr>
          <a:xfrm>
            <a:off x="975086" y="4240452"/>
            <a:ext cx="1848014" cy="76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B2BB96-3A1E-61C9-CAB3-967835018FC7}"/>
              </a:ext>
            </a:extLst>
          </p:cNvPr>
          <p:cNvSpPr/>
          <p:nvPr/>
        </p:nvSpPr>
        <p:spPr>
          <a:xfrm>
            <a:off x="2818833" y="4240453"/>
            <a:ext cx="8579471" cy="7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DEB9B-3201-9217-93A8-1D6CF1FDBE4C}"/>
              </a:ext>
            </a:extLst>
          </p:cNvPr>
          <p:cNvSpPr txBox="1"/>
          <p:nvPr/>
        </p:nvSpPr>
        <p:spPr>
          <a:xfrm>
            <a:off x="1081987" y="4349353"/>
            <a:ext cx="17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뉴스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D85487-F222-D050-FABC-38D564F0529D}"/>
              </a:ext>
            </a:extLst>
          </p:cNvPr>
          <p:cNvSpPr txBox="1"/>
          <p:nvPr/>
        </p:nvSpPr>
        <p:spPr>
          <a:xfrm>
            <a:off x="3046506" y="4397479"/>
            <a:ext cx="62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뉴스  검색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048C21-9523-4685-15E0-0B03F22941A7}"/>
              </a:ext>
            </a:extLst>
          </p:cNvPr>
          <p:cNvSpPr/>
          <p:nvPr/>
        </p:nvSpPr>
        <p:spPr>
          <a:xfrm>
            <a:off x="985438" y="5236232"/>
            <a:ext cx="1848014" cy="76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5865EE-DFCC-0E58-D05F-FF629B818F9B}"/>
              </a:ext>
            </a:extLst>
          </p:cNvPr>
          <p:cNvSpPr/>
          <p:nvPr/>
        </p:nvSpPr>
        <p:spPr>
          <a:xfrm>
            <a:off x="2829185" y="5236233"/>
            <a:ext cx="8579471" cy="7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98461F-EE5F-668B-B172-DB153C9CF082}"/>
              </a:ext>
            </a:extLst>
          </p:cNvPr>
          <p:cNvSpPr txBox="1"/>
          <p:nvPr/>
        </p:nvSpPr>
        <p:spPr>
          <a:xfrm>
            <a:off x="1057958" y="5345133"/>
            <a:ext cx="1743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</a:rPr>
              <a:t>팔로우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20F473-09E4-F70C-D3BB-284961AC07A8}"/>
              </a:ext>
            </a:extLst>
          </p:cNvPr>
          <p:cNvSpPr txBox="1"/>
          <p:nvPr/>
        </p:nvSpPr>
        <p:spPr>
          <a:xfrm>
            <a:off x="3056858" y="5393259"/>
            <a:ext cx="622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 err="1"/>
              <a:t>팔로워</a:t>
            </a:r>
            <a:r>
              <a:rPr lang="en-US" altLang="ko-KR" sz="2400" spc="-300" dirty="0"/>
              <a:t>/</a:t>
            </a:r>
            <a:r>
              <a:rPr lang="ko-KR" altLang="en-US" sz="2400" spc="-300" dirty="0"/>
              <a:t> </a:t>
            </a:r>
            <a:r>
              <a:rPr lang="ko-KR" altLang="en-US" sz="2400" spc="-300" dirty="0" err="1"/>
              <a:t>팔로잉</a:t>
            </a:r>
            <a:r>
              <a:rPr lang="ko-KR" altLang="en-US" sz="2400" spc="-300" dirty="0"/>
              <a:t> 리스트</a:t>
            </a:r>
            <a:r>
              <a:rPr lang="en-US" altLang="ko-KR" sz="2400" spc="-300" dirty="0"/>
              <a:t>,  </a:t>
            </a:r>
            <a:r>
              <a:rPr lang="ko-KR" altLang="en-US" sz="2400" spc="-300" dirty="0" err="1"/>
              <a:t>팔로우</a:t>
            </a:r>
            <a:r>
              <a:rPr lang="en-US" altLang="ko-KR" sz="2400" spc="-300" dirty="0"/>
              <a:t>,  </a:t>
            </a:r>
            <a:r>
              <a:rPr lang="ko-KR" altLang="en-US" sz="2400" spc="-300" dirty="0" err="1"/>
              <a:t>언팔로우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42725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493</Words>
  <Application>Microsoft Office PowerPoint</Application>
  <PresentationFormat>와이드스크린</PresentationFormat>
  <Paragraphs>139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 ExtraBold</vt:lpstr>
      <vt:lpstr>Pretendard Light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신성은</cp:lastModifiedBy>
  <cp:revision>56</cp:revision>
  <dcterms:created xsi:type="dcterms:W3CDTF">2021-09-06T03:36:05Z</dcterms:created>
  <dcterms:modified xsi:type="dcterms:W3CDTF">2022-06-27T15:54:03Z</dcterms:modified>
</cp:coreProperties>
</file>